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5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58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9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1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78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6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52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9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3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36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71BF-661E-4160-80FF-6CECF7D284F9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0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663" y="152400"/>
            <a:ext cx="3048000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Souvent</a:t>
            </a:r>
            <a:r>
              <a:rPr lang="en-US" sz="6600" dirty="0" smtClean="0">
                <a:latin typeface="Brady Bunch Remastered" pitchFamily="34" charset="0"/>
              </a:rPr>
              <a:t> (often)</a:t>
            </a:r>
            <a:endParaRPr lang="en-US" sz="66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429399"/>
            <a:ext cx="464820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rady Bunch Remastered" pitchFamily="34" charset="0"/>
              </a:rPr>
              <a:t>De temps en temps </a:t>
            </a:r>
          </a:p>
          <a:p>
            <a:pPr algn="ctr"/>
            <a:r>
              <a:rPr lang="en-US" sz="4800" dirty="0" smtClean="0">
                <a:latin typeface="Brady Bunch Remastered" pitchFamily="34" charset="0"/>
              </a:rPr>
              <a:t>(from time to time)</a:t>
            </a:r>
            <a:endParaRPr lang="en-US" sz="4800" dirty="0">
              <a:latin typeface="Brady Bunch Remaster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2514600"/>
            <a:ext cx="3429000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Rarement</a:t>
            </a:r>
            <a:r>
              <a:rPr lang="en-US" sz="6600" dirty="0" smtClean="0">
                <a:latin typeface="Brady Bunch Remastered" pitchFamily="34" charset="0"/>
              </a:rPr>
              <a:t> (rarely)</a:t>
            </a:r>
            <a:endParaRPr lang="en-US" sz="6600" dirty="0">
              <a:latin typeface="Brady Bunch Remaster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2667000"/>
            <a:ext cx="3429000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Jamais</a:t>
            </a:r>
            <a:endParaRPr lang="en-US" sz="6600" dirty="0" smtClean="0">
              <a:latin typeface="Brady Bunch Remastered" pitchFamily="34" charset="0"/>
            </a:endParaRPr>
          </a:p>
          <a:p>
            <a:pPr algn="ctr"/>
            <a:r>
              <a:rPr lang="en-US" sz="6600" dirty="0" smtClean="0">
                <a:latin typeface="Brady Bunch Remastered" pitchFamily="34" charset="0"/>
              </a:rPr>
              <a:t>(never)</a:t>
            </a:r>
            <a:endParaRPr lang="en-US" sz="6600" dirty="0">
              <a:latin typeface="Brady Bunch Remastere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663" y="4952999"/>
            <a:ext cx="6390468" cy="16927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dirty="0" err="1" smtClean="0">
                <a:latin typeface="Brady Bunch Remastered" pitchFamily="34" charset="0"/>
              </a:rPr>
              <a:t>Régulièrement</a:t>
            </a:r>
            <a:endParaRPr lang="en-US" sz="6000" dirty="0" smtClean="0">
              <a:latin typeface="Brady Bunch Remastered" pitchFamily="34" charset="0"/>
            </a:endParaRPr>
          </a:p>
          <a:p>
            <a:pPr algn="ctr"/>
            <a:r>
              <a:rPr lang="en-US" sz="4400" dirty="0" smtClean="0">
                <a:latin typeface="Brady Bunch Remastered" pitchFamily="34" charset="0"/>
              </a:rPr>
              <a:t>(regularly/on a regular basis)</a:t>
            </a:r>
            <a:endParaRPr lang="en-US" sz="44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50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29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2012-12-04T12:04:24Z</dcterms:created>
  <dcterms:modified xsi:type="dcterms:W3CDTF">2012-12-04T12:08:26Z</dcterms:modified>
</cp:coreProperties>
</file>